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B7B7"/>
    <a:srgbClr val="FFFFFF"/>
    <a:srgbClr val="B3B3B3"/>
    <a:srgbClr val="BBBBBB"/>
    <a:srgbClr val="20C8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923BCA-BA81-495A-8007-30AEC9895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55374D-5178-4A89-AF86-4559D7E60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17045-C7DB-446B-B748-2C998CCA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AD4C24-4829-4F94-B125-B96FF5EB3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27B094-A4BA-424F-9FB5-5E369B41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692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3C256-8A62-4DD6-906A-764A81AE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5A6B8D-FB87-4C43-958C-E359095FC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022766-57B2-44A4-B589-49FA9527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8EE3A5-085D-44B6-8BD4-CE3DE08A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2F9715-26F6-415F-9050-A8427968D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346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90D0F87-D1A6-46F1-B70D-6A4B20C14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62B7DFD-11E0-47A1-89ED-7D570DDB5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1A9BCD-101F-4E64-A8D6-E7C8C2449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19AE05-FB59-466D-BEEB-739123DC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703623-9C72-48A0-8600-D510C6EE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2105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183626-69A8-4422-AFFF-19C14730B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E17BA-48E0-4CD1-B906-A25E71215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378919-62A9-4736-9BD6-28B7850F8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A1443D-2A01-44A7-B9E7-67B6B2F44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645FE4-B9A1-4791-ABEE-C810CE0B4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758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2B9A6-99F3-4C64-9052-40F00A83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600BDB-C289-49C9-ABA1-34047F3F8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09F861-37F6-4B32-801D-E27AB9494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D9895A-7AAB-44DD-B6A4-5C2FC850D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648F6B-5528-40BC-BAF3-2F4FB817E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96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E2D2B2-1527-49C4-9D58-B56DA0028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F30D0E-180F-44AD-BC11-80017181C0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86F1462-91B1-429A-A5AE-98C83F5E11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A2F757-F164-4648-80DE-2EEAD18A8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D800D6-3F62-4345-BF39-F0FC066DE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CA1985-F832-4CA8-8459-489382BC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0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BFCC1F-A8C9-4669-9D68-74F4DEA9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8B84AC-1FD1-46B6-A911-E85494860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8895D3-856D-4273-A2DF-518044C27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911583D-469B-4B9A-919A-D666C4954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9ED320D-B537-4E4F-8AF0-A5E71A669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8C01BDC-D913-4BC4-9A1D-95EEDBBAD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59B1CE-89BB-4867-9D7B-3785163E5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BF131D3-DC51-4F9A-ACE7-591C5712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508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C0F5E6-1C7D-4889-9935-B587709C0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721720C-13B6-4279-8855-C9D6A60C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171982C-FB4D-4127-A430-B11DC9A20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6512062-DC25-4085-8009-38A9E697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8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3CDEC96-0DBF-4F7E-8379-C176A206B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DA89CD6-DA86-4C85-A5DB-62F7C0EA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0B73123-A547-4F99-A2D9-8218962BA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90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D6B21E-5FAE-4CF6-8D7E-B4F342BB9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C24108-3FBA-4538-A3B6-C2D82E3C6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CDB62A8-5198-4735-8F2D-455522D23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783C09-4148-41C5-A75C-E903D46E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C3FEFB6-95B0-417C-B955-27374A20B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96688E-3502-42C0-80D5-A95576C0A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21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7B8120-AE94-4C2D-B3E1-AB481D9A0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E6B3578-3764-4F63-B24D-AE4EFA5EF0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0F4044F-B788-432E-9E1B-6812BFFEF2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EDEE6A-1447-4DA6-AEAC-A9CCB67E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FC635B-A780-4417-B59B-F31AF9154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A112B0-D98A-43A0-85AD-FE5EFA3E7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9566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60D36D7-66D8-4857-B681-21824D71A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66F82E-CF75-4340-841E-3266A292F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054583-0FDD-4306-A0C8-A85DD81E5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F5D54-F4CF-4440-B947-D2C981FC681C}" type="datetimeFigureOut">
              <a:rPr lang="es-ES" smtClean="0"/>
              <a:t>7/1/21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F1799F-B713-45A1-98B6-B1491767F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225281-140C-45E3-AABE-DE6E3C3B9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82530-20E0-4578-876B-E2795B635A9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8911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o 26">
            <a:extLst>
              <a:ext uri="{FF2B5EF4-FFF2-40B4-BE49-F238E27FC236}">
                <a16:creationId xmlns:a16="http://schemas.microsoft.com/office/drawing/2014/main" id="{D6797BAB-0B98-4C6A-8D78-12DF59B3F723}"/>
              </a:ext>
            </a:extLst>
          </p:cNvPr>
          <p:cNvGrpSpPr/>
          <p:nvPr/>
        </p:nvGrpSpPr>
        <p:grpSpPr>
          <a:xfrm>
            <a:off x="2882206" y="366735"/>
            <a:ext cx="6427588" cy="6199718"/>
            <a:chOff x="2715850" y="338203"/>
            <a:chExt cx="6427588" cy="6199718"/>
          </a:xfrm>
        </p:grpSpPr>
        <p:sp>
          <p:nvSpPr>
            <p:cNvPr id="4" name="Rectángulo: esquinas redondeadas 3">
              <a:extLst>
                <a:ext uri="{FF2B5EF4-FFF2-40B4-BE49-F238E27FC236}">
                  <a16:creationId xmlns:a16="http://schemas.microsoft.com/office/drawing/2014/main" id="{45D867D2-6C5E-4DDE-BDA5-3B87076B8E88}"/>
                </a:ext>
              </a:extLst>
            </p:cNvPr>
            <p:cNvSpPr/>
            <p:nvPr/>
          </p:nvSpPr>
          <p:spPr>
            <a:xfrm>
              <a:off x="2780778" y="524785"/>
              <a:ext cx="2868460" cy="2531566"/>
            </a:xfrm>
            <a:prstGeom prst="roundRect">
              <a:avLst>
                <a:gd name="adj" fmla="val 422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Rectángulo: esquinas redondeadas 4">
              <a:extLst>
                <a:ext uri="{FF2B5EF4-FFF2-40B4-BE49-F238E27FC236}">
                  <a16:creationId xmlns:a16="http://schemas.microsoft.com/office/drawing/2014/main" id="{D1573CE1-6D5C-4AF9-A9FF-CFF44921DFEB}"/>
                </a:ext>
              </a:extLst>
            </p:cNvPr>
            <p:cNvSpPr/>
            <p:nvPr/>
          </p:nvSpPr>
          <p:spPr>
            <a:xfrm>
              <a:off x="6096000" y="524785"/>
              <a:ext cx="2868460" cy="2531565"/>
            </a:xfrm>
            <a:prstGeom prst="roundRect">
              <a:avLst>
                <a:gd name="adj" fmla="val 422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Rectángulo: esquinas redondeadas 5">
              <a:extLst>
                <a:ext uri="{FF2B5EF4-FFF2-40B4-BE49-F238E27FC236}">
                  <a16:creationId xmlns:a16="http://schemas.microsoft.com/office/drawing/2014/main" id="{6420F479-38F3-4E68-BA7D-66DB72278401}"/>
                </a:ext>
              </a:extLst>
            </p:cNvPr>
            <p:cNvSpPr/>
            <p:nvPr/>
          </p:nvSpPr>
          <p:spPr>
            <a:xfrm>
              <a:off x="6096000" y="3801650"/>
              <a:ext cx="2868460" cy="2481461"/>
            </a:xfrm>
            <a:prstGeom prst="roundRect">
              <a:avLst>
                <a:gd name="adj" fmla="val 4225"/>
              </a:avLst>
            </a:prstGeom>
            <a:solidFill>
              <a:schemeClr val="bg1"/>
            </a:solidFill>
            <a:ln w="3175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                       </a:t>
              </a:r>
            </a:p>
          </p:txBody>
        </p:sp>
        <p:sp>
          <p:nvSpPr>
            <p:cNvPr id="7" name="Rectángulo: esquinas redondeadas 6">
              <a:extLst>
                <a:ext uri="{FF2B5EF4-FFF2-40B4-BE49-F238E27FC236}">
                  <a16:creationId xmlns:a16="http://schemas.microsoft.com/office/drawing/2014/main" id="{A539CF62-60C6-4A93-83FA-96869367A137}"/>
                </a:ext>
              </a:extLst>
            </p:cNvPr>
            <p:cNvSpPr/>
            <p:nvPr/>
          </p:nvSpPr>
          <p:spPr>
            <a:xfrm>
              <a:off x="2780778" y="3707704"/>
              <a:ext cx="2868460" cy="2531566"/>
            </a:xfrm>
            <a:prstGeom prst="roundRect">
              <a:avLst>
                <a:gd name="adj" fmla="val 4225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" name="Rectángulo: esquinas superiores redondeadas 8">
              <a:extLst>
                <a:ext uri="{FF2B5EF4-FFF2-40B4-BE49-F238E27FC236}">
                  <a16:creationId xmlns:a16="http://schemas.microsoft.com/office/drawing/2014/main" id="{FCBA389D-101B-48B6-9D67-D1D8A01F7101}"/>
                </a:ext>
              </a:extLst>
            </p:cNvPr>
            <p:cNvSpPr/>
            <p:nvPr/>
          </p:nvSpPr>
          <p:spPr>
            <a:xfrm>
              <a:off x="2780778" y="338203"/>
              <a:ext cx="2868460" cy="350729"/>
            </a:xfrm>
            <a:prstGeom prst="round2SameRect">
              <a:avLst/>
            </a:prstGeom>
            <a:solidFill>
              <a:srgbClr val="20C8C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>
                <a:highlight>
                  <a:srgbClr val="FFFF00"/>
                </a:highlight>
              </a:endParaRPr>
            </a:p>
          </p:txBody>
        </p:sp>
        <p:sp>
          <p:nvSpPr>
            <p:cNvPr id="10" name="Rectángulo: esquinas superiores redondeadas 9">
              <a:extLst>
                <a:ext uri="{FF2B5EF4-FFF2-40B4-BE49-F238E27FC236}">
                  <a16:creationId xmlns:a16="http://schemas.microsoft.com/office/drawing/2014/main" id="{0E92B782-D6B2-45B7-B8A5-413131C4875E}"/>
                </a:ext>
              </a:extLst>
            </p:cNvPr>
            <p:cNvSpPr/>
            <p:nvPr/>
          </p:nvSpPr>
          <p:spPr>
            <a:xfrm flipV="1">
              <a:off x="6095999" y="6012493"/>
              <a:ext cx="2868460" cy="507304"/>
            </a:xfrm>
            <a:prstGeom prst="round2SameRect">
              <a:avLst/>
            </a:prstGeom>
            <a:solidFill>
              <a:srgbClr val="20C8C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1" name="Rectángulo: esquinas superiores redondeadas 10">
              <a:extLst>
                <a:ext uri="{FF2B5EF4-FFF2-40B4-BE49-F238E27FC236}">
                  <a16:creationId xmlns:a16="http://schemas.microsoft.com/office/drawing/2014/main" id="{E490EC69-6282-4B53-AC60-406E8809B048}"/>
                </a:ext>
              </a:extLst>
            </p:cNvPr>
            <p:cNvSpPr/>
            <p:nvPr/>
          </p:nvSpPr>
          <p:spPr>
            <a:xfrm flipV="1">
              <a:off x="2780778" y="6012493"/>
              <a:ext cx="2868460" cy="507304"/>
            </a:xfrm>
            <a:prstGeom prst="round2SameRect">
              <a:avLst/>
            </a:prstGeom>
            <a:solidFill>
              <a:srgbClr val="20C8C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Rectángulo: esquinas superiores redondeadas 11">
              <a:extLst>
                <a:ext uri="{FF2B5EF4-FFF2-40B4-BE49-F238E27FC236}">
                  <a16:creationId xmlns:a16="http://schemas.microsoft.com/office/drawing/2014/main" id="{003C40F7-256D-4463-824F-1ED8F8277A6D}"/>
                </a:ext>
              </a:extLst>
            </p:cNvPr>
            <p:cNvSpPr/>
            <p:nvPr/>
          </p:nvSpPr>
          <p:spPr>
            <a:xfrm>
              <a:off x="6096000" y="350730"/>
              <a:ext cx="2868460" cy="350729"/>
            </a:xfrm>
            <a:prstGeom prst="round2SameRect">
              <a:avLst/>
            </a:prstGeom>
            <a:solidFill>
              <a:srgbClr val="20C8C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47F0B02A-37BB-45B0-A219-EBFF251A44AE}"/>
                </a:ext>
              </a:extLst>
            </p:cNvPr>
            <p:cNvSpPr/>
            <p:nvPr/>
          </p:nvSpPr>
          <p:spPr>
            <a:xfrm>
              <a:off x="4910203" y="2455101"/>
              <a:ext cx="1929008" cy="19540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5" name="Imagen 14">
              <a:extLst>
                <a:ext uri="{FF2B5EF4-FFF2-40B4-BE49-F238E27FC236}">
                  <a16:creationId xmlns:a16="http://schemas.microsoft.com/office/drawing/2014/main" id="{3B5DA7E1-CADD-45AE-95D8-1893C2089F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43593" y="2304048"/>
              <a:ext cx="1699845" cy="2199800"/>
            </a:xfrm>
            <a:prstGeom prst="rect">
              <a:avLst/>
            </a:prstGeom>
          </p:spPr>
        </p:pic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ADEEE522-B4FD-4CAD-8B66-0088702FD4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42" t="31838" r="27359" b="31559"/>
            <a:stretch/>
          </p:blipFill>
          <p:spPr>
            <a:xfrm>
              <a:off x="4296428" y="1803748"/>
              <a:ext cx="3147166" cy="3269293"/>
            </a:xfrm>
            <a:prstGeom prst="rect">
              <a:avLst/>
            </a:prstGeom>
          </p:spPr>
        </p:pic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04223A5A-8F89-4E76-B4C8-7CBCC7173847}"/>
                </a:ext>
              </a:extLst>
            </p:cNvPr>
            <p:cNvSpPr txBox="1"/>
            <p:nvPr/>
          </p:nvSpPr>
          <p:spPr>
            <a:xfrm>
              <a:off x="2918705" y="360780"/>
              <a:ext cx="25926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>
                  <a:latin typeface="Muli" panose="02000503000000000000" pitchFamily="2" charset="0"/>
                </a:rPr>
                <a:t> </a:t>
              </a:r>
              <a:r>
                <a:rPr lang="es-ES" sz="1400" dirty="0">
                  <a:solidFill>
                    <a:schemeClr val="bg1"/>
                  </a:solidFill>
                  <a:latin typeface="Muli" panose="02000503000000000000" pitchFamily="2" charset="0"/>
                </a:rPr>
                <a:t>¿Qué haré?</a:t>
              </a:r>
            </a:p>
          </p:txBody>
        </p:sp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2B47F17B-116B-483E-978D-A87AA1A65A1B}"/>
                </a:ext>
              </a:extLst>
            </p:cNvPr>
            <p:cNvSpPr txBox="1"/>
            <p:nvPr/>
          </p:nvSpPr>
          <p:spPr>
            <a:xfrm>
              <a:off x="6209731" y="374428"/>
              <a:ext cx="26476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>
                  <a:solidFill>
                    <a:schemeClr val="bg1"/>
                  </a:solidFill>
                  <a:latin typeface="Muli" panose="02000503000000000000" pitchFamily="2" charset="0"/>
                </a:rPr>
                <a:t>¿Por qué es importante?</a:t>
              </a:r>
            </a:p>
          </p:txBody>
        </p:sp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8413BA6E-347E-4765-9147-0F6D07E1DB25}"/>
                </a:ext>
              </a:extLst>
            </p:cNvPr>
            <p:cNvSpPr txBox="1"/>
            <p:nvPr/>
          </p:nvSpPr>
          <p:spPr>
            <a:xfrm>
              <a:off x="2715850" y="6014701"/>
              <a:ext cx="29983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>
                  <a:solidFill>
                    <a:schemeClr val="bg1"/>
                  </a:solidFill>
                  <a:latin typeface="Muli" panose="02000503000000000000" pitchFamily="2" charset="0"/>
                </a:rPr>
                <a:t>Indicadores:</a:t>
              </a:r>
            </a:p>
            <a:p>
              <a:pPr algn="ctr"/>
              <a:r>
                <a:rPr lang="es-ES" sz="1400" dirty="0">
                  <a:solidFill>
                    <a:schemeClr val="bg1"/>
                  </a:solidFill>
                  <a:latin typeface="Muli" panose="02000503000000000000" pitchFamily="2" charset="0"/>
                </a:rPr>
                <a:t>¿Cómo sé si se logró la meta?</a:t>
              </a: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89BE4A2A-1C4E-4213-B177-627ABF6B76C8}"/>
                </a:ext>
              </a:extLst>
            </p:cNvPr>
            <p:cNvSpPr txBox="1"/>
            <p:nvPr/>
          </p:nvSpPr>
          <p:spPr>
            <a:xfrm>
              <a:off x="6209731" y="6014701"/>
              <a:ext cx="264766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400" dirty="0">
                  <a:solidFill>
                    <a:schemeClr val="bg1"/>
                  </a:solidFill>
                  <a:latin typeface="Muli" panose="02000503000000000000" pitchFamily="2" charset="0"/>
                </a:rPr>
                <a:t>¿Qué haré después </a:t>
              </a:r>
            </a:p>
            <a:p>
              <a:pPr algn="ctr"/>
              <a:r>
                <a:rPr lang="es-ES" sz="1400" dirty="0">
                  <a:solidFill>
                    <a:schemeClr val="bg1"/>
                  </a:solidFill>
                  <a:latin typeface="Muli" panose="02000503000000000000" pitchFamily="2" charset="0"/>
                </a:rPr>
                <a:t>de lograr la meta?</a:t>
              </a:r>
            </a:p>
          </p:txBody>
        </p:sp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7E262E15-DBD8-4E66-8F33-40F5499613F4}"/>
                </a:ext>
              </a:extLst>
            </p:cNvPr>
            <p:cNvSpPr txBox="1"/>
            <p:nvPr/>
          </p:nvSpPr>
          <p:spPr>
            <a:xfrm>
              <a:off x="5317276" y="2647218"/>
              <a:ext cx="1105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ronova" pitchFamily="2" charset="0"/>
                  <a:ea typeface="Bronova" pitchFamily="2" charset="0"/>
                  <a:cs typeface="Bronova" pitchFamily="2" charset="0"/>
                </a:rPr>
                <a:t>META:</a:t>
              </a:r>
            </a:p>
          </p:txBody>
        </p:sp>
        <p:cxnSp>
          <p:nvCxnSpPr>
            <p:cNvPr id="22" name="Conector recto 21">
              <a:extLst>
                <a:ext uri="{FF2B5EF4-FFF2-40B4-BE49-F238E27FC236}">
                  <a16:creationId xmlns:a16="http://schemas.microsoft.com/office/drawing/2014/main" id="{4E16F1E5-C1C8-41CC-9053-A46FE31365A0}"/>
                </a:ext>
              </a:extLst>
            </p:cNvPr>
            <p:cNvCxnSpPr>
              <a:cxnSpLocks/>
            </p:cNvCxnSpPr>
            <p:nvPr/>
          </p:nvCxnSpPr>
          <p:spPr>
            <a:xfrm>
              <a:off x="5038450" y="3889611"/>
              <a:ext cx="1733266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CuadroTexto 23">
              <a:extLst>
                <a:ext uri="{FF2B5EF4-FFF2-40B4-BE49-F238E27FC236}">
                  <a16:creationId xmlns:a16="http://schemas.microsoft.com/office/drawing/2014/main" id="{EC4C79AC-21B2-4A65-8462-09890DCB527C}"/>
                </a:ext>
              </a:extLst>
            </p:cNvPr>
            <p:cNvSpPr txBox="1"/>
            <p:nvPr/>
          </p:nvSpPr>
          <p:spPr>
            <a:xfrm>
              <a:off x="5038450" y="3890585"/>
              <a:ext cx="1733266" cy="304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200" dirty="0">
                  <a:solidFill>
                    <a:srgbClr val="B3B3B3"/>
                  </a:solidFill>
                  <a:latin typeface="Muli" panose="02000503000000000000" pitchFamily="2" charset="0"/>
                </a:rPr>
                <a:t>Plazo máximo</a:t>
              </a:r>
            </a:p>
          </p:txBody>
        </p:sp>
      </p:grpSp>
      <p:sp>
        <p:nvSpPr>
          <p:cNvPr id="23" name="CuadroTexto 22">
            <a:extLst>
              <a:ext uri="{FF2B5EF4-FFF2-40B4-BE49-F238E27FC236}">
                <a16:creationId xmlns:a16="http://schemas.microsoft.com/office/drawing/2014/main" id="{28FD7CF4-1469-6440-AEB1-F56906ABE9D2}"/>
              </a:ext>
            </a:extLst>
          </p:cNvPr>
          <p:cNvSpPr txBox="1"/>
          <p:nvPr/>
        </p:nvSpPr>
        <p:spPr>
          <a:xfrm>
            <a:off x="6670179" y="880733"/>
            <a:ext cx="2210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Escribe qué obtendrás si logras la meta…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41B9CBAD-E624-8A4D-A2C1-57211B28CCC9}"/>
              </a:ext>
            </a:extLst>
          </p:cNvPr>
          <p:cNvSpPr txBox="1"/>
          <p:nvPr/>
        </p:nvSpPr>
        <p:spPr>
          <a:xfrm>
            <a:off x="3273287" y="874644"/>
            <a:ext cx="2210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Escribe aquí con claridad los pasos a seguir…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1EDD83E1-78B1-364B-82ED-8D754ABE529F}"/>
              </a:ext>
            </a:extLst>
          </p:cNvPr>
          <p:cNvSpPr txBox="1"/>
          <p:nvPr/>
        </p:nvSpPr>
        <p:spPr>
          <a:xfrm>
            <a:off x="3135364" y="4817421"/>
            <a:ext cx="2210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2">
                    <a:lumMod val="75000"/>
                  </a:schemeClr>
                </a:solidFill>
              </a:rPr>
              <a:t>Escribe brevemente algunos pasos intermedios hacia el cumplimiento de la meta…</a:t>
            </a:r>
            <a:endParaRPr sz="1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A3041BB1-328B-274C-AAA4-535373E35319}"/>
              </a:ext>
            </a:extLst>
          </p:cNvPr>
          <p:cNvSpPr txBox="1"/>
          <p:nvPr/>
        </p:nvSpPr>
        <p:spPr>
          <a:xfrm>
            <a:off x="6670178" y="4794550"/>
            <a:ext cx="2210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chemeClr val="bg2">
                    <a:lumMod val="75000"/>
                  </a:schemeClr>
                </a:solidFill>
              </a:rPr>
              <a:t>Detalla qué harás después de haber cumplido tu meta…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0852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75</Words>
  <Application>Microsoft Macintosh PowerPoint</Application>
  <PresentationFormat>Panorámica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Bronova</vt:lpstr>
      <vt:lpstr>Calibri</vt:lpstr>
      <vt:lpstr>Calibri Light</vt:lpstr>
      <vt:lpstr>Muli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Paulina Suárez</cp:lastModifiedBy>
  <cp:revision>9</cp:revision>
  <dcterms:created xsi:type="dcterms:W3CDTF">2021-01-07T04:03:59Z</dcterms:created>
  <dcterms:modified xsi:type="dcterms:W3CDTF">2021-01-07T16:11:31Z</dcterms:modified>
</cp:coreProperties>
</file>